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4"/>
  </p:notesMasterIdLst>
  <p:sldIdLst>
    <p:sldId id="256" r:id="rId2"/>
    <p:sldId id="330" r:id="rId3"/>
    <p:sldId id="331" r:id="rId4"/>
    <p:sldId id="328" r:id="rId5"/>
    <p:sldId id="298" r:id="rId6"/>
    <p:sldId id="302" r:id="rId7"/>
    <p:sldId id="300" r:id="rId8"/>
    <p:sldId id="301" r:id="rId9"/>
    <p:sldId id="303" r:id="rId10"/>
    <p:sldId id="317" r:id="rId11"/>
    <p:sldId id="322" r:id="rId12"/>
    <p:sldId id="329" r:id="rId13"/>
    <p:sldId id="319" r:id="rId14"/>
    <p:sldId id="320" r:id="rId15"/>
    <p:sldId id="335" r:id="rId16"/>
    <p:sldId id="336" r:id="rId17"/>
    <p:sldId id="337" r:id="rId18"/>
    <p:sldId id="327" r:id="rId19"/>
    <p:sldId id="324" r:id="rId20"/>
    <p:sldId id="321" r:id="rId21"/>
    <p:sldId id="316" r:id="rId22"/>
    <p:sldId id="312" r:id="rId2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5" autoAdjust="0"/>
    <p:restoredTop sz="86429" autoAdjust="0"/>
  </p:normalViewPr>
  <p:slideViewPr>
    <p:cSldViewPr snapToGrid="0">
      <p:cViewPr varScale="1">
        <p:scale>
          <a:sx n="104" d="100"/>
          <a:sy n="104" d="100"/>
        </p:scale>
        <p:origin x="630" y="102"/>
      </p:cViewPr>
      <p:guideLst/>
    </p:cSldViewPr>
  </p:slideViewPr>
  <p:outlineViewPr>
    <p:cViewPr>
      <p:scale>
        <a:sx n="33" d="100"/>
        <a:sy n="33" d="100"/>
      </p:scale>
      <p:origin x="0" y="-113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2" d="100"/>
        <a:sy n="19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E5828-5D53-4C69-997D-7A1DD0846B44}" type="datetimeFigureOut">
              <a:rPr lang="en-US" smtClean="0"/>
              <a:t>10/23/2018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98E8-CF40-4E3A-B849-5DFC67493D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73568" y="6134100"/>
            <a:ext cx="11844867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81178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2" y="3778250"/>
            <a:ext cx="8523817" cy="2279650"/>
          </a:xfrm>
        </p:spPr>
        <p:txBody>
          <a:bodyPr/>
          <a:lstStyle>
            <a:lvl1pPr marL="0" indent="0" algn="ctr">
              <a:buFontTx/>
              <a:buNone/>
              <a:defRPr sz="3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AAAE48C7-9ECF-49DA-961C-1BB542692A3D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8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260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1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2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3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4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5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6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7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8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9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0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1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2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3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4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5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6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7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8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9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0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1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2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3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4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5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7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8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9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0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1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2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3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4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5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6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7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8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9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0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1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2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3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4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5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6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8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9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0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1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2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3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4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5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6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7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8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9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0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1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2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3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4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5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6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8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9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0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1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2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3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4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5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6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7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8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9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0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1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2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3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4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5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6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7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9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0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1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2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3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4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5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6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7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9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0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1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2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3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4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5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6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7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8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9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0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1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2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3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4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5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6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7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8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9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0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1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2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3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4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5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6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7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8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9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0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1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2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3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4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5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6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7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8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9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0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1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2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3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4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5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6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7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8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9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0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1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2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3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4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5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6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7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8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9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0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1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2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3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4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5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6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7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8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9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0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1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2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3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4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5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6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7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8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9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0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1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2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3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4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5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6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7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8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9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0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1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2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3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4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5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6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7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8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9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0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1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2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3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4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5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6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7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8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9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0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2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3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4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5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6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7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8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9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0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3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4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5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6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7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8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9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0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3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4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5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6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7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8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9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0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1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3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4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5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6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7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49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72AB4-3AFB-4B32-AC1B-C168BD4AD9A6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274641"/>
            <a:ext cx="2590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5692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8EEA67-B4D0-43AC-B433-310AF18A87FC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0F995E-3A7A-4F7E-BD75-B90012069565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8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BEF466-E8BF-404A-B28F-5217BAB38006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C1EF0-0680-4FA1-8C29-DE5DAFD110A6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2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846BE-EC03-4D8D-B925-17DCACD46035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03B82-B254-4D3D-8A0C-B5D5DE1FDDAE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4F180-9DB1-44CE-8489-235AB877DE85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F60802-5F16-4EE1-8D15-A551C148E595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5C737-EA7C-4E15-9C32-9DB90E22946A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78467" y="6245225"/>
            <a:ext cx="248708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fld id="{681C472A-FDC1-499D-AA2E-2EE2A0332C66}" type="datetime1">
              <a:rPr lang="en-US" smtClean="0"/>
              <a:t>10/23/2018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25933" y="6245225"/>
            <a:ext cx="3056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43012" y="241300"/>
            <a:ext cx="57151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579967" y="6444193"/>
            <a:ext cx="0" cy="922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900163" y="1030291"/>
            <a:ext cx="10737273" cy="5794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3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2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236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238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9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0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1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2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3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4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5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6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7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8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49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0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1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2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3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4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5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7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8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9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0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1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2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3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4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5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6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7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8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69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0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1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2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3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4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5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6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7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8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79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0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1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2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3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4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5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6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7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8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89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0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1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2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3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4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5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6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7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8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99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0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1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2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3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4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5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6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7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8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09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0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1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2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3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4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5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6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7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8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19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0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1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2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3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4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5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6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7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8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29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0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1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2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3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4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5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6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7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8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39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0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1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2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5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6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7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8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49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0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1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2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3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4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5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6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7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8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59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0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1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2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3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4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5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6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7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8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69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0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1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2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3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4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5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9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0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1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2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3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4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5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6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7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8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8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1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2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3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4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5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6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7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8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99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0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2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4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5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6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7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8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09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0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1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2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3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4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5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6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7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8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9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0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1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2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3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4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5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6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7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8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29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0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1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2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3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4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5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6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7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8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3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7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8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49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0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1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2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3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54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237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30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" TargetMode="External"/><Relationship Id="rId2" Type="http://schemas.openxmlformats.org/officeDocument/2006/relationships/hyperlink" Target="https://www.microsoft.com/en-us/download/details.aspx?id=3617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working-with-jupyter-notebook-files-on-github/" TargetMode="External"/><Relationship Id="rId2" Type="http://schemas.openxmlformats.org/officeDocument/2006/relationships/hyperlink" Target="https://dannguyen.github.io/github-for-portfolio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9780" y="1781176"/>
            <a:ext cx="8092440" cy="1470025"/>
          </a:xfrm>
        </p:spPr>
        <p:txBody>
          <a:bodyPr/>
          <a:lstStyle/>
          <a:p>
            <a:r>
              <a:rPr lang="en-US" u="sng" dirty="0" err="1" smtClean="0"/>
              <a:t>Github</a:t>
            </a:r>
            <a:r>
              <a:rPr lang="en-US" u="sng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/>
              <a:t>Repositories &amp; </a:t>
            </a:r>
            <a:r>
              <a:rPr lang="en-US" smtClean="0"/>
              <a:t>Portfolio Websites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R. Bradley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in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83212"/>
            <a:ext cx="10363200" cy="5042951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Github</a:t>
            </a:r>
            <a:r>
              <a:rPr lang="en-US" dirty="0" smtClean="0"/>
              <a:t> repo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44" y="1716384"/>
            <a:ext cx="6663447" cy="51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6432"/>
            <a:ext cx="10363200" cy="4789732"/>
          </a:xfrm>
        </p:spPr>
        <p:txBody>
          <a:bodyPr/>
          <a:lstStyle/>
          <a:p>
            <a:r>
              <a:rPr lang="en-US" dirty="0" smtClean="0"/>
              <a:t>Jupyter notebook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22" y="2064198"/>
            <a:ext cx="7451643" cy="46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Portfolio Web Sites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4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10363200" cy="4906963"/>
          </a:xfrm>
        </p:spPr>
        <p:txBody>
          <a:bodyPr/>
          <a:lstStyle/>
          <a:p>
            <a:r>
              <a:rPr lang="en-US" dirty="0" smtClean="0"/>
              <a:t>Github.com also allows a web page</a:t>
            </a:r>
          </a:p>
          <a:p>
            <a:pPr lvl="1"/>
            <a:r>
              <a:rPr lang="en-US" dirty="0" smtClean="0"/>
              <a:t>Create a GitHub repository with this name: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 lvl="1"/>
            <a:r>
              <a:rPr lang="en-US" dirty="0" smtClean="0"/>
              <a:t>Browse to your web page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username.github.io</a:t>
            </a:r>
          </a:p>
          <a:p>
            <a:pPr>
              <a:spcBef>
                <a:spcPts val="0"/>
              </a:spcBef>
            </a:pPr>
            <a:r>
              <a:rPr lang="en-US" dirty="0"/>
              <a:t> Edit your site: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github.com/username/username.github.io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View your site: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username.github.io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2460"/>
            <a:ext cx="10363200" cy="4678363"/>
          </a:xfrm>
        </p:spPr>
        <p:txBody>
          <a:bodyPr/>
          <a:lstStyle/>
          <a:p>
            <a:r>
              <a:rPr lang="en-US" dirty="0" smtClean="0"/>
              <a:t>Manage website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Add files just like </a:t>
            </a:r>
            <a:br>
              <a:rPr lang="en-US" dirty="0" smtClean="0"/>
            </a:br>
            <a:r>
              <a:rPr lang="en-US" dirty="0" smtClean="0"/>
              <a:t>other repositories</a:t>
            </a:r>
          </a:p>
          <a:p>
            <a:pPr lvl="1"/>
            <a:r>
              <a:rPr lang="en-US" dirty="0"/>
              <a:t> Uploading </a:t>
            </a:r>
            <a:r>
              <a:rPr lang="en-US" dirty="0" smtClean="0"/>
              <a:t>content </a:t>
            </a:r>
            <a:br>
              <a:rPr lang="en-US" dirty="0" smtClean="0"/>
            </a:br>
            <a:r>
              <a:rPr lang="en-US" dirty="0" smtClean="0"/>
              <a:t>by dragging files 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latin typeface="Courier"/>
              </a:rPr>
              <a:t>File </a:t>
            </a:r>
            <a:br>
              <a:rPr lang="en-US" dirty="0" smtClean="0">
                <a:latin typeface="Courier"/>
              </a:rPr>
            </a:br>
            <a:r>
              <a:rPr lang="en-US" dirty="0" smtClean="0">
                <a:latin typeface="Courier"/>
              </a:rPr>
              <a:t>Explorer</a:t>
            </a:r>
            <a:r>
              <a:rPr lang="en-US" dirty="0" smtClean="0"/>
              <a:t> to </a:t>
            </a:r>
            <a:br>
              <a:rPr lang="en-US" dirty="0" smtClean="0"/>
            </a:b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 Commit changes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41" y="1669542"/>
            <a:ext cx="5872740" cy="50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9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08364"/>
            <a:ext cx="10363200" cy="5017799"/>
          </a:xfrm>
        </p:spPr>
        <p:txBody>
          <a:bodyPr/>
          <a:lstStyle/>
          <a:p>
            <a:r>
              <a:rPr lang="en-US" dirty="0" smtClean="0"/>
              <a:t>Create web pages using markdown</a:t>
            </a:r>
          </a:p>
          <a:p>
            <a:pPr lvl="1"/>
            <a:r>
              <a:rPr lang="en-US" dirty="0" smtClean="0"/>
              <a:t> Choose theme</a:t>
            </a:r>
          </a:p>
          <a:p>
            <a:pPr lvl="1"/>
            <a:r>
              <a:rPr lang="en-US" dirty="0" smtClean="0"/>
              <a:t> Download zip file</a:t>
            </a:r>
          </a:p>
          <a:p>
            <a:pPr lvl="1"/>
            <a:r>
              <a:rPr lang="en-US" dirty="0"/>
              <a:t> E</a:t>
            </a:r>
            <a:r>
              <a:rPr lang="en-US" dirty="0" smtClean="0"/>
              <a:t>dit </a:t>
            </a:r>
            <a:r>
              <a:rPr lang="en-US" dirty="0" smtClean="0">
                <a:latin typeface="Courier" pitchFamily="49" charset="0"/>
              </a:rPr>
              <a:t>index.md</a:t>
            </a:r>
            <a:r>
              <a:rPr lang="en-US" dirty="0" smtClean="0"/>
              <a:t> using text editor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A markdown file</a:t>
            </a:r>
          </a:p>
          <a:p>
            <a:pPr lvl="1"/>
            <a:r>
              <a:rPr lang="en-US" dirty="0" smtClean="0"/>
              <a:t> Upload all files &amp; folders</a:t>
            </a:r>
          </a:p>
          <a:p>
            <a:pPr lvl="1"/>
            <a:r>
              <a:rPr lang="en-US" dirty="0" smtClean="0"/>
              <a:t> Tips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Each page should have a title and description between the set of three dashes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Edit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file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_sass </a:t>
            </a:r>
            <a:r>
              <a:rPr lang="en-US" dirty="0" smtClean="0"/>
              <a:t>folder for format revisions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923" y="1447800"/>
            <a:ext cx="3988486" cy="39078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34218" y="3893128"/>
            <a:ext cx="2212109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5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34" y="1219201"/>
            <a:ext cx="3739139" cy="3216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52800" y="1995055"/>
            <a:ext cx="406400" cy="21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16" y="1219200"/>
            <a:ext cx="3739140" cy="3216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34363" y="1782618"/>
            <a:ext cx="2591570" cy="181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00618" y="3052617"/>
            <a:ext cx="512618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82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1219200"/>
            <a:ext cx="6239548" cy="53674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81091" y="2244436"/>
            <a:ext cx="868218" cy="711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62581" y="4133274"/>
            <a:ext cx="12515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26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Portfolio Website on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72770"/>
            <a:ext cx="10363200" cy="5250674"/>
          </a:xfrm>
        </p:spPr>
        <p:txBody>
          <a:bodyPr/>
          <a:lstStyle/>
          <a:p>
            <a:r>
              <a:rPr lang="en-US" dirty="0" smtClean="0"/>
              <a:t>View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64" y="1582143"/>
            <a:ext cx="5974339" cy="513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39528"/>
            <a:ext cx="10363200" cy="5086635"/>
          </a:xfrm>
        </p:spPr>
        <p:txBody>
          <a:bodyPr/>
          <a:lstStyle/>
          <a:p>
            <a:r>
              <a:rPr lang="en-US" dirty="0" smtClean="0"/>
              <a:t>How to convert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 </a:t>
            </a:r>
            <a:r>
              <a:rPr lang="en-US" dirty="0"/>
              <a:t>t</a:t>
            </a:r>
            <a:r>
              <a:rPr lang="en-US" dirty="0" smtClean="0"/>
              <a:t>o 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236" y="1624026"/>
            <a:ext cx="10520413" cy="4534248"/>
            <a:chOff x="1135780" y="1624026"/>
            <a:chExt cx="10520413" cy="4534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1521" r="44804" b="58496"/>
            <a:stretch/>
          </p:blipFill>
          <p:spPr>
            <a:xfrm>
              <a:off x="1135780" y="1624026"/>
              <a:ext cx="10520413" cy="453424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234088" y="2521819"/>
              <a:ext cx="423512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1733" y="4293513"/>
              <a:ext cx="1211179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2913" y="4645794"/>
              <a:ext cx="821356" cy="2406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54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4031"/>
            <a:ext cx="10363200" cy="503053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You may well have been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</a:p>
          <a:p>
            <a:pPr>
              <a:spcBef>
                <a:spcPts val="0"/>
              </a:spcBef>
            </a:pPr>
            <a:r>
              <a:rPr lang="en-US" dirty="0"/>
              <a:t>P</a:t>
            </a:r>
            <a:r>
              <a:rPr lang="en-US" dirty="0" smtClean="0"/>
              <a:t>lace for storing/distributing files: </a:t>
            </a:r>
            <a:r>
              <a:rPr lang="en-US" i="1" dirty="0" smtClean="0"/>
              <a:t>repository </a:t>
            </a:r>
            <a:r>
              <a:rPr lang="en-US" dirty="0" smtClean="0"/>
              <a:t>(</a:t>
            </a:r>
            <a:r>
              <a:rPr lang="en-US" i="1" dirty="0" smtClean="0"/>
              <a:t>repo</a:t>
            </a:r>
            <a:r>
              <a:rPr lang="en-US" dirty="0" smtClean="0"/>
              <a:t>)</a:t>
            </a:r>
            <a:endParaRPr lang="en-US" i="1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Git is integrated with Github site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Git provides for version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89" y="3173757"/>
            <a:ext cx="4857044" cy="35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55924"/>
            <a:ext cx="103632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Jupyter from a Github web page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Notice URL indicates .html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3" y="2219123"/>
            <a:ext cx="5638800" cy="42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447800"/>
            <a:ext cx="10788073" cy="4678363"/>
          </a:xfrm>
        </p:spPr>
        <p:txBody>
          <a:bodyPr/>
          <a:lstStyle/>
          <a:p>
            <a:r>
              <a:rPr lang="en-US" dirty="0" smtClean="0"/>
              <a:t>One HTML editing option</a:t>
            </a:r>
          </a:p>
          <a:p>
            <a:pPr lvl="1"/>
            <a:r>
              <a:rPr lang="en-US" dirty="0" smtClean="0"/>
              <a:t>Microsoft Web Expressions (</a:t>
            </a:r>
            <a:r>
              <a:rPr lang="en-US" smtClean="0"/>
              <a:t>free download)</a:t>
            </a:r>
            <a:endParaRPr lang="en-US" dirty="0" smtClean="0"/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www.microsoft.com/en-us/download/details.aspx?id=36179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HTML code reference</a:t>
            </a:r>
          </a:p>
          <a:p>
            <a:pPr lvl="1"/>
            <a:r>
              <a:rPr lang="en-US" dirty="0" smtClean="0">
                <a:hlinkClick r:id="rId3"/>
              </a:rPr>
              <a:t>www.w3schools.com/html/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Website on </a:t>
            </a:r>
            <a:r>
              <a:rPr lang="en-US" dirty="0" err="1"/>
              <a:t>Github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Resources &amp; Ideas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2"/>
              </a:rPr>
              <a:t> https</a:t>
            </a:r>
            <a:r>
              <a:rPr lang="en-US" sz="2800" dirty="0">
                <a:hlinkClick r:id="rId2"/>
              </a:rPr>
              <a:t>://dannguyen.github.io/github-for-portfolios/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 smtClean="0"/>
              <a:t>See first tutorial for basics of setting up a </a:t>
            </a:r>
            <a:r>
              <a:rPr lang="en-US" sz="2400" dirty="0"/>
              <a:t>G</a:t>
            </a:r>
            <a:r>
              <a:rPr lang="en-US" sz="2400" dirty="0" smtClean="0"/>
              <a:t>ithub web page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2"/>
              </a:rPr>
              <a:t> http</a:t>
            </a:r>
            <a:r>
              <a:rPr lang="en-US" sz="2800" dirty="0">
                <a:hlinkClick r:id="rId2"/>
              </a:rPr>
              <a:t>://blog.udacity.com/2016/02/how-to-build-a-data-analysis-portfolio-that-will-get-you-hired.html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2"/>
              </a:rPr>
              <a:t> 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techbeacon.com/what-do-job-seeking-developers-need-their-github</a:t>
            </a: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3"/>
              </a:rPr>
              <a:t> https</a:t>
            </a:r>
            <a:r>
              <a:rPr lang="en-US" sz="2800" dirty="0">
                <a:hlinkClick r:id="rId3"/>
              </a:rPr>
              <a:t>://help.github.com/articles/working-with-jupyter-notebook-files-on-github/</a:t>
            </a:r>
            <a:endParaRPr lang="en-US" sz="2800" dirty="0"/>
          </a:p>
          <a:p>
            <a:pPr lvl="2">
              <a:spcBef>
                <a:spcPts val="0"/>
              </a:spcBef>
            </a:pPr>
            <a:r>
              <a:rPr lang="en-US" sz="2400" dirty="0" smtClean="0"/>
              <a:t>Jupyter and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 https://www.dataquest.io/blog/how-to-share-data-science-portfolio/</a:t>
            </a:r>
          </a:p>
          <a:p>
            <a:pPr lvl="1">
              <a:spcBef>
                <a:spcPts val="0"/>
              </a:spcBef>
            </a:pPr>
            <a:endParaRPr lang="en-US" sz="2800" dirty="0">
              <a:hlinkClick r:id="rId2"/>
            </a:endParaRPr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Github can be important for another reason</a:t>
            </a:r>
          </a:p>
          <a:p>
            <a:pPr lvl="1"/>
            <a:r>
              <a:rPr lang="en-US" dirty="0" smtClean="0"/>
              <a:t>Publish a portfolio of work for use in your job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Repositories (Repos)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Repositories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94874"/>
            <a:ext cx="10363200" cy="50312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Create account: </a:t>
            </a:r>
            <a:r>
              <a:rPr lang="en-US" dirty="0" smtClean="0"/>
              <a:t>go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Create a repository</a:t>
            </a:r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33045" y="2764623"/>
            <a:ext cx="8121121" cy="3888833"/>
            <a:chOff x="1933045" y="2764623"/>
            <a:chExt cx="8121121" cy="3888833"/>
          </a:xfrm>
        </p:grpSpPr>
        <p:grpSp>
          <p:nvGrpSpPr>
            <p:cNvPr id="7" name="Group 6"/>
            <p:cNvGrpSpPr/>
            <p:nvPr/>
          </p:nvGrpSpPr>
          <p:grpSpPr>
            <a:xfrm>
              <a:off x="1933045" y="2764623"/>
              <a:ext cx="8121121" cy="3888833"/>
              <a:chOff x="1933045" y="2969167"/>
              <a:chExt cx="8121121" cy="38888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b="34751"/>
              <a:stretch/>
            </p:blipFill>
            <p:spPr>
              <a:xfrm>
                <a:off x="1933045" y="2969167"/>
                <a:ext cx="8121121" cy="388883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710863" y="3681663"/>
                <a:ext cx="300790" cy="397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811168" y="3944550"/>
              <a:ext cx="779793" cy="1875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511143" y="1727591"/>
            <a:ext cx="3956518" cy="841329"/>
            <a:chOff x="1868556" y="702339"/>
            <a:chExt cx="5895892" cy="125372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556" y="784478"/>
              <a:ext cx="4484536" cy="117158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70" t="21853" r="35916" b="24246"/>
            <a:stretch/>
          </p:blipFill>
          <p:spPr>
            <a:xfrm>
              <a:off x="6508142" y="702339"/>
              <a:ext cx="1256306" cy="120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98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79842"/>
            <a:ext cx="10363200" cy="4678363"/>
          </a:xfrm>
        </p:spPr>
        <p:txBody>
          <a:bodyPr/>
          <a:lstStyle/>
          <a:p>
            <a:r>
              <a:rPr lang="en-US" dirty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 smtClean="0">
                <a:cs typeface="Courier New" panose="02070309020205020404" pitchFamily="49" charset="0"/>
              </a:rPr>
              <a:t>repository (free)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Initialize this repository with a README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8" y="3061938"/>
            <a:ext cx="4313463" cy="34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Repositories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62970"/>
            <a:ext cx="10363200" cy="503128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Upload Files</a:t>
            </a:r>
            <a:r>
              <a:rPr lang="en-US" dirty="0" smtClean="0"/>
              <a:t> button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Select files or drag to browser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Change commit message if desired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Commit Changes</a:t>
            </a:r>
            <a:r>
              <a:rPr lang="en-US" dirty="0" smtClean="0"/>
              <a:t> button</a:t>
            </a:r>
          </a:p>
          <a:p>
            <a:pPr lvl="1">
              <a:spcBef>
                <a:spcPts val="80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20" y="1246911"/>
            <a:ext cx="7459640" cy="54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 </a:t>
            </a:r>
            <a:r>
              <a:rPr lang="en-US" dirty="0"/>
              <a:t>in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9" y="1219200"/>
            <a:ext cx="10834255" cy="4906963"/>
          </a:xfrm>
        </p:spPr>
        <p:txBody>
          <a:bodyPr/>
          <a:lstStyle/>
          <a:p>
            <a:r>
              <a:rPr lang="en-US" dirty="0" smtClean="0"/>
              <a:t>Good artifacts of </a:t>
            </a:r>
            <a:r>
              <a:rPr lang="en-US" dirty="0"/>
              <a:t>your experience in a </a:t>
            </a:r>
            <a:r>
              <a:rPr lang="en-US" dirty="0" smtClean="0"/>
              <a:t>Github repo:</a:t>
            </a:r>
          </a:p>
          <a:p>
            <a:pPr lvl="1"/>
            <a:r>
              <a:rPr lang="en-US" dirty="0" smtClean="0"/>
              <a:t> Code, Jupyter notebooks, presentations, reports, etc. </a:t>
            </a:r>
          </a:p>
          <a:p>
            <a:pPr lvl="1"/>
            <a:r>
              <a:rPr lang="en-US" dirty="0" smtClean="0"/>
              <a:t> Use multiple repos</a:t>
            </a:r>
          </a:p>
          <a:p>
            <a:pPr lvl="2"/>
            <a:r>
              <a:rPr lang="en-US" dirty="0" smtClean="0"/>
              <a:t>Focus each on different topics, job searches</a:t>
            </a:r>
          </a:p>
          <a:p>
            <a:pPr lvl="1"/>
            <a:r>
              <a:rPr lang="en-US" dirty="0" smtClean="0"/>
              <a:t> Organize your files within folders for neatness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Jupyter</a:t>
            </a:r>
            <a:r>
              <a:rPr lang="en-US" dirty="0" smtClean="0"/>
              <a:t> notebooks in repos are rendered as html web pages</a:t>
            </a:r>
          </a:p>
          <a:p>
            <a:pPr lvl="2"/>
            <a:r>
              <a:rPr lang="en-US" dirty="0" smtClean="0"/>
              <a:t>Opportunity to show your work and explain what you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MWide.potx" id="{49ED956E-C4A8-43BF-B05B-1EC0FA056741}" vid="{C9A4002D-6931-46BA-98F4-55A833DAB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WMWide</Template>
  <TotalTime>3970</TotalTime>
  <Words>437</Words>
  <Application>Microsoft Office PowerPoint</Application>
  <PresentationFormat>Widescreen</PresentationFormat>
  <Paragraphs>113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</vt:lpstr>
      <vt:lpstr>Courier New</vt:lpstr>
      <vt:lpstr>Times New Roman</vt:lpstr>
      <vt:lpstr>Theme1</vt:lpstr>
      <vt:lpstr>Github:  Repositories &amp; Portfolio Websites</vt:lpstr>
      <vt:lpstr>Github</vt:lpstr>
      <vt:lpstr>Github</vt:lpstr>
      <vt:lpstr>Github Repositories (Repos)</vt:lpstr>
      <vt:lpstr>Github Repositories</vt:lpstr>
      <vt:lpstr>Github Repositories</vt:lpstr>
      <vt:lpstr>Github Repositories</vt:lpstr>
      <vt:lpstr>Github Repositories</vt:lpstr>
      <vt:lpstr>Portfolio in Github Repository</vt:lpstr>
      <vt:lpstr>Portfolio in Github Repository</vt:lpstr>
      <vt:lpstr>Portfolio Website on Github</vt:lpstr>
      <vt:lpstr>Github Portfolio Web Sites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  <vt:lpstr>Portfolio Website on Github</vt:lpstr>
    </vt:vector>
  </TitlesOfParts>
  <Company>William &amp; Mary - Raymond A. 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… on your laptop</dc:title>
  <dc:creator>Bradley, Jim R</dc:creator>
  <cp:lastModifiedBy>Bradley, Jim R</cp:lastModifiedBy>
  <cp:revision>183</cp:revision>
  <dcterms:created xsi:type="dcterms:W3CDTF">2017-03-11T16:09:14Z</dcterms:created>
  <dcterms:modified xsi:type="dcterms:W3CDTF">2018-10-23T17:46:04Z</dcterms:modified>
</cp:coreProperties>
</file>